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D7345D-EA9B-4455-911E-F757BC91A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179C342-378B-495A-8D8D-B69A8B4D2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1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628775"/>
            <a:ext cx="7772400" cy="2016125"/>
          </a:xfrm>
          <a:solidFill>
            <a:schemeClr val="accent1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 eaLnBrk="1" hangingPunct="1"/>
            <a:r>
              <a:rPr lang="en-GB" sz="6600" b="0" smtClean="0">
                <a:effectLst/>
                <a:latin typeface="Action Is, Shaded JL" pitchFamily="2" charset="0"/>
              </a:rPr>
              <a:t>Animals’ world.</a:t>
            </a:r>
            <a:endParaRPr lang="ru-RU" sz="6600" b="0" smtClean="0">
              <a:effectLst/>
              <a:latin typeface="Action Is, Shaded JL" pitchFamily="2" charset="0"/>
            </a:endParaRP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395288" y="836613"/>
            <a:ext cx="8207375" cy="3743325"/>
          </a:xfrm>
          <a:prstGeom prst="flowChartPunchedTape">
            <a:avLst/>
          </a:prstGeom>
          <a:solidFill>
            <a:schemeClr val="accent1"/>
          </a:solidFill>
          <a:ln w="25400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2000" b="1" dirty="0">
                <a:solidFill>
                  <a:srgbClr val="FF0000"/>
                </a:solidFill>
                <a:latin typeface="Freestyle Script" pitchFamily="66" charset="0"/>
              </a:rPr>
              <a:t>Animal’s world.</a:t>
            </a:r>
            <a:endParaRPr lang="ru-RU" sz="12000" b="1" dirty="0">
              <a:solidFill>
                <a:srgbClr val="FF0000"/>
              </a:solidFill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7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Трава</vt:lpstr>
      <vt:lpstr>Animals’ world.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Animal's world</dc:title>
  <dc:creator>1</dc:creator>
  <dc:description>Animals’ world.</dc:description>
  <cp:lastModifiedBy>евгений</cp:lastModifiedBy>
  <cp:revision>19</cp:revision>
  <dcterms:created xsi:type="dcterms:W3CDTF">2010-11-14T14:30:55Z</dcterms:created>
  <dcterms:modified xsi:type="dcterms:W3CDTF">2012-01-23T13:51:40Z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Animal's world</vt:lpwstr>
  </property>
  <property fmtid="{D5CDD505-2E9C-101B-9397-08002B2CF9AE}" pid="3" name="SlideDescription">
    <vt:lpwstr>Animals’ world.</vt:lpwstr>
  </property>
</Properties>
</file>